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53213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25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17850" y="860425"/>
            <a:ext cx="1836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Приложение 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29.05.2024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707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6KDV5W64NSFS-851842435-8344</_dlc_DocId>
    <_dlc_DocIdUrl xmlns="746016b1-ecc9-410e-95eb-a13f7eb3881b">
      <Url>http://port.admnsk.ru/sites/main/sovet/_layouts/DocIdRedir.aspx?ID=6KDV5W64NSFS-851842435-8344</Url>
      <Description>6KDV5W64NSFS-851842435-8344</Description>
    </_dlc_DocIdUrl>
  </documentManagement>
</p:properties>
</file>

<file path=customXml/itemProps1.xml><?xml version="1.0" encoding="utf-8"?>
<ds:datastoreItem xmlns:ds="http://schemas.openxmlformats.org/officeDocument/2006/customXml" ds:itemID="{B77D6EA8-7CC8-4C2B-8827-5EADE5D13E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FF39B9-9B89-4E72-9CE2-72DB095307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9CD285-D6C2-4F99-9C5D-AEEAB0C422F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BB237B2-9763-43C6-9969-F99FAF92F99D}">
  <ds:schemaRefs>
    <ds:schemaRef ds:uri="http://schemas.microsoft.com/office/infopath/2007/PartnerControls"/>
    <ds:schemaRef ds:uri="http://purl.org/dc/terms/"/>
    <ds:schemaRef ds:uri="746016b1-ecc9-410e-95eb-a13f7eb3881b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Москалева Ольга Витальевна</dc:creator>
  <cp:lastModifiedBy>Москалева Ольга Витальевна</cp:lastModifiedBy>
  <cp:revision>4</cp:revision>
  <dcterms:created xsi:type="dcterms:W3CDTF">2006-08-16T00:00:00Z</dcterms:created>
  <dcterms:modified xsi:type="dcterms:W3CDTF">2024-05-24T04:04:19Z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1c36453c-5c91-41e9-bcfe-ddf7ad4288fc</vt:lpwstr>
  </property>
</Properties>
</file>