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-35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4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17850" y="860425"/>
            <a:ext cx="1836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>Приложение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____________ № _______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6KDV5W64NSFS-385-23899</_dlc_DocId>
    <_dlc_DocIdUrl xmlns="746016b1-ecc9-410e-95eb-a13f7eb3881b">
      <Url>http://port.admnsk.ru/sites/main/sovet/_layouts/DocIdRedir.aspx?ID=6KDV5W64NSFS-385-23899</Url>
      <Description>6KDV5W64NSFS-385-23899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B237B2-9763-43C6-9969-F99FAF92F99D}"/>
</file>

<file path=customXml/itemProps2.xml><?xml version="1.0" encoding="utf-8"?>
<ds:datastoreItem xmlns:ds="http://schemas.openxmlformats.org/officeDocument/2006/customXml" ds:itemID="{659CD285-D6C2-4F99-9C5D-AEEAB0C422FD}"/>
</file>

<file path=customXml/itemProps3.xml><?xml version="1.0" encoding="utf-8"?>
<ds:datastoreItem xmlns:ds="http://schemas.openxmlformats.org/officeDocument/2006/customXml" ds:itemID="{4E898F0C-23C0-441A-9532-B5F89BF670C7}"/>
</file>

<file path=customXml/itemProps4.xml><?xml version="1.0" encoding="utf-8"?>
<ds:datastoreItem xmlns:ds="http://schemas.openxmlformats.org/officeDocument/2006/customXml" ds:itemID="{B77D6EA8-7CC8-4C2B-8827-5EADE5D13E11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Office Theme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Sidorenko</cp:lastModifiedBy>
  <cp:revision>2</cp:revision>
  <dcterms:created xsi:type="dcterms:W3CDTF">2006-08-16T00:00:00Z</dcterms:created>
  <dcterms:modified xsi:type="dcterms:W3CDTF">2024-04-11T05:13:15Z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1010f4e6-9209-4c49-ae10-97ce6336c8de</vt:lpwstr>
  </property>
</Properties>
</file>