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jpeg" ContentType="image/jpeg"/>
  <Default Extension="xml" ContentType="application/xml"/>
  <Override PartName="/ppt/presentation.xml" ContentType="application/vnd.openxmlformats-officedocument.presentationml.presentation.main+xml"/>
  <Override PartName="/ppt/slides/slide149.xml" ContentType="application/vnd.openxmlformats-officedocument.presentationml.slide+xml"/>
  <Override PartName="/ppt/slides/slide98.xml" ContentType="application/vnd.openxmlformats-officedocument.presentationml.slide+xml"/>
  <Override PartName="/ppt/slides/slide97.xml" ContentType="application/vnd.openxmlformats-officedocument.presentationml.slide+xml"/>
  <Override PartName="/ppt/slides/slide96.xml" ContentType="application/vnd.openxmlformats-officedocument.presentationml.slide+xml"/>
  <Override PartName="/ppt/slides/slide95.xml" ContentType="application/vnd.openxmlformats-officedocument.presentationml.slide+xml"/>
  <Override PartName="/ppt/slides/slide94.xml" ContentType="application/vnd.openxmlformats-officedocument.presentationml.slide+xml"/>
  <Override PartName="/ppt/slides/slide93.xml" ContentType="application/vnd.openxmlformats-officedocument.presentationml.slide+xml"/>
  <Override PartName="/ppt/slides/slide92.xml" ContentType="application/vnd.openxmlformats-officedocument.presentationml.slide+xml"/>
  <Override PartName="/ppt/slides/slide91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8.xml" ContentType="application/vnd.openxmlformats-officedocument.presentationml.slide+xml"/>
  <Override PartName="/ppt/slides/slide107.xml" ContentType="application/vnd.openxmlformats-officedocument.presentationml.slide+xml"/>
  <Override PartName="/ppt/slides/slide106.xml" ContentType="application/vnd.openxmlformats-officedocument.presentationml.slide+xml"/>
  <Override PartName="/ppt/slides/slide105.xml" ContentType="application/vnd.openxmlformats-officedocument.presentationml.slide+xml"/>
  <Override PartName="/ppt/slides/slide104.xml" ContentType="application/vnd.openxmlformats-officedocument.presentationml.slide+xml"/>
  <Override PartName="/ppt/slides/slide103.xml" ContentType="application/vnd.openxmlformats-officedocument.presentationml.slide+xml"/>
  <Override PartName="/ppt/slides/slide102.xml" ContentType="application/vnd.openxmlformats-officedocument.presentationml.slide+xml"/>
  <Override PartName="/ppt/slides/slide90.xml" ContentType="application/vnd.openxmlformats-officedocument.presentationml.slide+xml"/>
  <Override PartName="/ppt/slides/slide89.xml" ContentType="application/vnd.openxmlformats-officedocument.presentationml.slide+xml"/>
  <Override PartName="/ppt/slides/slide88.xml" ContentType="application/vnd.openxmlformats-officedocument.presentationml.slide+xml"/>
  <Override PartName="/ppt/slides/slide77.xml" ContentType="application/vnd.openxmlformats-officedocument.presentationml.slide+xml"/>
  <Override PartName="/ppt/slides/slide76.xml" ContentType="application/vnd.openxmlformats-officedocument.presentationml.slide+xml"/>
  <Override PartName="/ppt/slides/slide75.xml" ContentType="application/vnd.openxmlformats-officedocument.presentationml.slide+xml"/>
  <Override PartName="/ppt/slides/slide74.xml" ContentType="application/vnd.openxmlformats-officedocument.presentationml.slide+xml"/>
  <Override PartName="/ppt/slides/slide73.xml" ContentType="application/vnd.openxmlformats-officedocument.presentationml.slide+xml"/>
  <Override PartName="/ppt/slides/slide72.xml" ContentType="application/vnd.openxmlformats-officedocument.presentationml.slide+xml"/>
  <Override PartName="/ppt/slides/slide71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7.xml" ContentType="application/vnd.openxmlformats-officedocument.presentationml.slide+xml"/>
  <Override PartName="/ppt/slides/slide86.xml" ContentType="application/vnd.openxmlformats-officedocument.presentationml.slide+xml"/>
  <Override PartName="/ppt/slides/slide85.xml" ContentType="application/vnd.openxmlformats-officedocument.presentationml.slide+xml"/>
  <Override PartName="/ppt/slides/slide84.xml" ContentType="application/vnd.openxmlformats-officedocument.presentationml.slide+xml"/>
  <Override PartName="/ppt/slides/slide83.xml" ContentType="application/vnd.openxmlformats-officedocument.presentationml.slide+xml"/>
  <Override PartName="/ppt/slides/slide82.xml" ContentType="application/vnd.openxmlformats-officedocument.presentationml.slide+xml"/>
  <Override PartName="/ppt/slides/slide81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38.xml" ContentType="application/vnd.openxmlformats-officedocument.presentationml.slide+xml"/>
  <Override PartName="/ppt/slides/slide137.xml" ContentType="application/vnd.openxmlformats-officedocument.presentationml.slide+xml"/>
  <Override PartName="/ppt/slides/slide136.xml" ContentType="application/vnd.openxmlformats-officedocument.presentationml.slide+xml"/>
  <Override PartName="/ppt/slides/slide135.xml" ContentType="application/vnd.openxmlformats-officedocument.presentationml.slide+xml"/>
  <Override PartName="/ppt/slides/slide134.xml" ContentType="application/vnd.openxmlformats-officedocument.presentationml.slide+xml"/>
  <Override PartName="/ppt/slides/slide133.xml" ContentType="application/vnd.openxmlformats-officedocument.presentationml.slide+xml"/>
  <Override PartName="/ppt/slides/slide132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8.xml" ContentType="application/vnd.openxmlformats-officedocument.presentationml.slide+xml"/>
  <Override PartName="/ppt/slides/slide147.xml" ContentType="application/vnd.openxmlformats-officedocument.presentationml.slide+xml"/>
  <Override PartName="/ppt/slides/slide146.xml" ContentType="application/vnd.openxmlformats-officedocument.presentationml.slide+xml"/>
  <Override PartName="/ppt/slides/slide145.xml" ContentType="application/vnd.openxmlformats-officedocument.presentationml.slide+xml"/>
  <Override PartName="/ppt/slides/slide144.xml" ContentType="application/vnd.openxmlformats-officedocument.presentationml.slide+xml"/>
  <Override PartName="/ppt/slides/slide143.xml" ContentType="application/vnd.openxmlformats-officedocument.presentationml.slide+xml"/>
  <Override PartName="/ppt/slides/slide142.xml" ContentType="application/vnd.openxmlformats-officedocument.presentationml.slide+xml"/>
  <Override PartName="/ppt/slides/slide131.xml" ContentType="application/vnd.openxmlformats-officedocument.presentationml.slide+xml"/>
  <Override PartName="/ppt/slides/slide130.xml" ContentType="application/vnd.openxmlformats-officedocument.presentationml.slide+xml"/>
  <Override PartName="/ppt/slides/slide129.xml" ContentType="application/vnd.openxmlformats-officedocument.presentationml.slide+xml"/>
  <Override PartName="/ppt/slides/slide118.xml" ContentType="application/vnd.openxmlformats-officedocument.presentationml.slide+xml"/>
  <Override PartName="/ppt/slides/slide117.xml" ContentType="application/vnd.openxmlformats-officedocument.presentationml.slide+xml"/>
  <Override PartName="/ppt/slides/slide116.xml" ContentType="application/vnd.openxmlformats-officedocument.presentationml.slide+xml"/>
  <Override PartName="/ppt/slides/slide115.xml" ContentType="application/vnd.openxmlformats-officedocument.presentationml.slide+xml"/>
  <Override PartName="/ppt/slides/slide114.xml" ContentType="application/vnd.openxmlformats-officedocument.presentationml.slide+xml"/>
  <Override PartName="/ppt/slides/slide113.xml" ContentType="application/vnd.openxmlformats-officedocument.presentationml.slide+xml"/>
  <Override PartName="/ppt/slides/slide112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8.xml" ContentType="application/vnd.openxmlformats-officedocument.presentationml.slide+xml"/>
  <Override PartName="/ppt/slides/slide127.xml" ContentType="application/vnd.openxmlformats-officedocument.presentationml.slide+xml"/>
  <Override PartName="/ppt/slides/slide126.xml" ContentType="application/vnd.openxmlformats-officedocument.presentationml.slide+xml"/>
  <Override PartName="/ppt/slides/slide125.xml" ContentType="application/vnd.openxmlformats-officedocument.presentationml.slide+xml"/>
  <Override PartName="/ppt/slides/slide124.xml" ContentType="application/vnd.openxmlformats-officedocument.presentationml.slide+xml"/>
  <Override PartName="/ppt/slides/slide123.xml" ContentType="application/vnd.openxmlformats-officedocument.presentationml.slide+xml"/>
  <Override PartName="/ppt/slides/slide122.xml" ContentType="application/vnd.openxmlformats-officedocument.presentationml.slide+xml"/>
  <Override PartName="/ppt/slides/slide70.xml" ContentType="application/vnd.openxmlformats-officedocument.presentationml.slide+xml"/>
  <Override PartName="/ppt/slides/slide69.xml" ContentType="application/vnd.openxmlformats-officedocument.presentationml.slide+xml"/>
  <Override PartName="/ppt/slides/slide68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150.xml" ContentType="application/vnd.openxmlformats-officedocument.presentationml.slide+xml"/>
  <Override PartName="/ppt/slides/slide27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33.xml" ContentType="application/vnd.openxmlformats-officedocument.presentationml.slide+xml"/>
  <Override PartName="/ppt/slides/slide28.xml" ContentType="application/vnd.openxmlformats-officedocument.presentationml.slide+xml"/>
  <Override PartName="/ppt/slides/slide35.xml" ContentType="application/vnd.openxmlformats-officedocument.presentationml.slide+xml"/>
  <Override PartName="/ppt/slides/slide58.xml" ContentType="application/vnd.openxmlformats-officedocument.presentationml.slide+xml"/>
  <Override PartName="/ppt/slides/slide34.xml" ContentType="application/vnd.openxmlformats-officedocument.presentationml.slide+xml"/>
  <Override PartName="/ppt/slides/slide56.xml" ContentType="application/vnd.openxmlformats-officedocument.presentationml.slide+xml"/>
  <Override PartName="/ppt/slides/slide55.xml" ContentType="application/vnd.openxmlformats-officedocument.presentationml.slide+xml"/>
  <Override PartName="/ppt/slides/slide54.xml" ContentType="application/vnd.openxmlformats-officedocument.presentationml.slide+xml"/>
  <Override PartName="/ppt/slides/slide53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7.xml" ContentType="application/vnd.openxmlformats-officedocument.presentationml.slide+xml"/>
  <Override PartName="/ppt/slides/slide66.xml" ContentType="application/vnd.openxmlformats-officedocument.presentationml.slide+xml"/>
  <Override PartName="/ppt/slides/slide65.xml" ContentType="application/vnd.openxmlformats-officedocument.presentationml.slide+xml"/>
  <Override PartName="/ppt/slides/slide64.xml" ContentType="application/vnd.openxmlformats-officedocument.presentationml.slide+xml"/>
  <Override PartName="/ppt/slides/slide63.xml" ContentType="application/vnd.openxmlformats-officedocument.presentationml.slide+xml"/>
  <Override PartName="/ppt/slides/slide62.xml" ContentType="application/vnd.openxmlformats-officedocument.presentationml.slide+xml"/>
  <Override PartName="/ppt/slides/slide52.xml" ContentType="application/vnd.openxmlformats-officedocument.presentationml.slide+xml"/>
  <Override PartName="/ppt/slides/slide57.xml" ContentType="application/vnd.openxmlformats-officedocument.presentationml.slide+xml"/>
  <Override PartName="/ppt/slides/slide50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51.xml" ContentType="application/vnd.openxmlformats-officedocument.presentationml.slide+xml"/>
  <Override PartName="/ppt/slides/slide36.xml" ContentType="application/vnd.openxmlformats-officedocument.presentationml.slide+xml"/>
  <Override PartName="/ppt/slides/slide42.xml" ContentType="application/vnd.openxmlformats-officedocument.presentationml.slide+xml"/>
  <Override PartName="/ppt/slides/slide37.xml" ContentType="application/vnd.openxmlformats-officedocument.presentationml.slide+xml"/>
  <Override PartName="/ppt/slides/slide44.xml" ContentType="application/vnd.openxmlformats-officedocument.presentationml.slide+xml"/>
  <Override PartName="/ppt/slides/slide49.xml" ContentType="application/vnd.openxmlformats-officedocument.presentationml.slide+xml"/>
  <Override PartName="/ppt/slides/slide48.xml" ContentType="application/vnd.openxmlformats-officedocument.presentationml.slide+xml"/>
  <Override PartName="/ppt/slides/slide43.xml" ContentType="application/vnd.openxmlformats-officedocument.presentationml.slide+xml"/>
  <Override PartName="/ppt/slides/slide46.xml" ContentType="application/vnd.openxmlformats-officedocument.presentationml.slide+xml"/>
  <Override PartName="/ppt/slides/slide45.xml" ContentType="application/vnd.openxmlformats-officedocument.presentationml.slide+xml"/>
  <Override PartName="/ppt/slides/slide4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18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2" r:id="rId55"/>
    <p:sldId id="313" r:id="rId56"/>
    <p:sldId id="314" r:id="rId57"/>
    <p:sldId id="315" r:id="rId58"/>
    <p:sldId id="316" r:id="rId59"/>
    <p:sldId id="317" r:id="rId60"/>
    <p:sldId id="318" r:id="rId61"/>
    <p:sldId id="319" r:id="rId62"/>
    <p:sldId id="320" r:id="rId63"/>
    <p:sldId id="321" r:id="rId64"/>
    <p:sldId id="322" r:id="rId65"/>
    <p:sldId id="323" r:id="rId66"/>
    <p:sldId id="324" r:id="rId67"/>
    <p:sldId id="326" r:id="rId68"/>
    <p:sldId id="327" r:id="rId69"/>
    <p:sldId id="328" r:id="rId70"/>
    <p:sldId id="329" r:id="rId71"/>
    <p:sldId id="330" r:id="rId72"/>
    <p:sldId id="331" r:id="rId73"/>
    <p:sldId id="332" r:id="rId74"/>
    <p:sldId id="333" r:id="rId75"/>
    <p:sldId id="334" r:id="rId76"/>
    <p:sldId id="335" r:id="rId77"/>
    <p:sldId id="336" r:id="rId78"/>
    <p:sldId id="337" r:id="rId79"/>
    <p:sldId id="338" r:id="rId80"/>
    <p:sldId id="339" r:id="rId81"/>
    <p:sldId id="340" r:id="rId82"/>
    <p:sldId id="341" r:id="rId83"/>
    <p:sldId id="342" r:id="rId84"/>
    <p:sldId id="343" r:id="rId85"/>
    <p:sldId id="344" r:id="rId86"/>
    <p:sldId id="346" r:id="rId87"/>
    <p:sldId id="348" r:id="rId88"/>
    <p:sldId id="349" r:id="rId89"/>
    <p:sldId id="350" r:id="rId90"/>
    <p:sldId id="351" r:id="rId91"/>
    <p:sldId id="352" r:id="rId92"/>
    <p:sldId id="353" r:id="rId93"/>
    <p:sldId id="354" r:id="rId94"/>
    <p:sldId id="355" r:id="rId95"/>
    <p:sldId id="356" r:id="rId96"/>
    <p:sldId id="357" r:id="rId97"/>
    <p:sldId id="358" r:id="rId98"/>
    <p:sldId id="359" r:id="rId99"/>
    <p:sldId id="360" r:id="rId100"/>
    <p:sldId id="361" r:id="rId101"/>
    <p:sldId id="362" r:id="rId102"/>
    <p:sldId id="363" r:id="rId103"/>
    <p:sldId id="364" r:id="rId104"/>
    <p:sldId id="365" r:id="rId105"/>
    <p:sldId id="366" r:id="rId106"/>
    <p:sldId id="367" r:id="rId107"/>
    <p:sldId id="369" r:id="rId108"/>
    <p:sldId id="370" r:id="rId109"/>
    <p:sldId id="371" r:id="rId110"/>
    <p:sldId id="372" r:id="rId111"/>
    <p:sldId id="373" r:id="rId112"/>
    <p:sldId id="374" r:id="rId113"/>
    <p:sldId id="375" r:id="rId114"/>
    <p:sldId id="376" r:id="rId115"/>
    <p:sldId id="377" r:id="rId116"/>
    <p:sldId id="378" r:id="rId117"/>
    <p:sldId id="380" r:id="rId118"/>
    <p:sldId id="381" r:id="rId119"/>
    <p:sldId id="382" r:id="rId120"/>
    <p:sldId id="383" r:id="rId121"/>
    <p:sldId id="384" r:id="rId122"/>
    <p:sldId id="385" r:id="rId123"/>
    <p:sldId id="386" r:id="rId124"/>
    <p:sldId id="387" r:id="rId125"/>
    <p:sldId id="388" r:id="rId126"/>
    <p:sldId id="389" r:id="rId127"/>
    <p:sldId id="390" r:id="rId128"/>
    <p:sldId id="391" r:id="rId129"/>
    <p:sldId id="392" r:id="rId130"/>
    <p:sldId id="393" r:id="rId131"/>
    <p:sldId id="394" r:id="rId132"/>
    <p:sldId id="395" r:id="rId133"/>
    <p:sldId id="396" r:id="rId134"/>
    <p:sldId id="397" r:id="rId135"/>
    <p:sldId id="398" r:id="rId136"/>
    <p:sldId id="399" r:id="rId137"/>
    <p:sldId id="400" r:id="rId138"/>
    <p:sldId id="402" r:id="rId139"/>
    <p:sldId id="403" r:id="rId140"/>
    <p:sldId id="404" r:id="rId141"/>
    <p:sldId id="417" r:id="rId142"/>
    <p:sldId id="405" r:id="rId143"/>
    <p:sldId id="406" r:id="rId144"/>
    <p:sldId id="407" r:id="rId145"/>
    <p:sldId id="408" r:id="rId146"/>
    <p:sldId id="409" r:id="rId147"/>
    <p:sldId id="410" r:id="rId148"/>
    <p:sldId id="411" r:id="rId149"/>
    <p:sldId id="412" r:id="rId150"/>
    <p:sldId id="413" r:id="rId151"/>
  </p:sldIdLst>
  <p:sldSz cx="5321300" cy="7556500"/>
  <p:notesSz cx="6808788" cy="9940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24" autoAdjust="0"/>
    <p:restoredTop sz="94622" autoAdjust="0"/>
  </p:normalViewPr>
  <p:slideViewPr>
    <p:cSldViewPr>
      <p:cViewPr varScale="1">
        <p:scale>
          <a:sx n="98" d="100"/>
          <a:sy n="98" d="100"/>
        </p:scale>
        <p:origin x="-1392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customXml" Target="../customXml/item4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tableStyles" Target="tableStyle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customXml" Target="../customXml/item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customXml" Target="../customXml/item2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customXml" Target="../customXml/item3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theme" Target="theme/theme1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  <p:pic>
        <p:nvPicPr>
          <p:cNvPr id="3" name="Picture 1"/>
          <p:cNvPicPr>
            <a:picLocks noChangeAspect="1"/>
          </p:cNvPicPr>
          <p:nvPr/>
        </p:nvPicPr>
        <p:blipFill>
          <a:blip r:embed="rId3" cstate="print"/>
          <a:srcRect b="77227"/>
          <a:stretch>
            <a:fillRect/>
          </a:stretch>
        </p:blipFill>
        <p:spPr>
          <a:xfrm>
            <a:off x="0" y="0"/>
            <a:ext cx="5321300" cy="1720850"/>
          </a:xfrm>
          <a:prstGeom prst="rect">
            <a:avLst/>
          </a:prstGeom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EMinina\Desktop\148.jpg"/>
          <p:cNvPicPr>
            <a:picLocks noChangeAspect="1" noChangeArrowheads="1"/>
          </p:cNvPicPr>
          <p:nvPr/>
        </p:nvPicPr>
        <p:blipFill>
          <a:blip r:embed="rId2" cstate="print"/>
          <a:srcRect l="-1" t="2971" r="-2822"/>
          <a:stretch>
            <a:fillRect/>
          </a:stretch>
        </p:blipFill>
        <p:spPr bwMode="auto">
          <a:xfrm>
            <a:off x="0" y="425450"/>
            <a:ext cx="5321300" cy="713105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7717" r="10386" b="16585"/>
          <a:stretch>
            <a:fillRect/>
          </a:stretch>
        </p:blipFill>
        <p:spPr bwMode="auto">
          <a:xfrm>
            <a:off x="3422650" y="0"/>
            <a:ext cx="1752600" cy="87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3614" b="79243"/>
          <a:stretch>
            <a:fillRect/>
          </a:stretch>
        </p:blipFill>
        <p:spPr>
          <a:xfrm>
            <a:off x="0" y="0"/>
            <a:ext cx="5321300" cy="1295400"/>
          </a:xfrm>
          <a:prstGeom prst="rect">
            <a:avLst/>
          </a:prstGeom>
        </p:spPr>
      </p:pic>
      <p:pic>
        <p:nvPicPr>
          <p:cNvPr id="1026" name="Picture 2" descr="F:\Схемы\ПС ПЗЗ_21_февраль 2023\2_НАЗНАЧЕНИЕ ОБСУЖДЕНИЙ\ПРОЕКТ-решения-_ПЗЗ_2022-графика-.jpg\149.jpg"/>
          <p:cNvPicPr>
            <a:picLocks noChangeAspect="1" noChangeArrowheads="1"/>
          </p:cNvPicPr>
          <p:nvPr/>
        </p:nvPicPr>
        <p:blipFill>
          <a:blip r:embed="rId3" cstate="print"/>
          <a:srcRect t="13370"/>
          <a:stretch>
            <a:fillRect/>
          </a:stretch>
        </p:blipFill>
        <p:spPr bwMode="auto">
          <a:xfrm>
            <a:off x="0" y="1187450"/>
            <a:ext cx="5321300" cy="63690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4622" b="79244"/>
          <a:stretch>
            <a:fillRect/>
          </a:stretch>
        </p:blipFill>
        <p:spPr>
          <a:xfrm>
            <a:off x="0" y="0"/>
            <a:ext cx="5321300" cy="1219200"/>
          </a:xfrm>
          <a:prstGeom prst="rect">
            <a:avLst/>
          </a:prstGeom>
        </p:spPr>
      </p:pic>
      <p:pic>
        <p:nvPicPr>
          <p:cNvPr id="2050" name="Picture 2" descr="F:\Схемы\ПС ПЗЗ_21_февраль 2023\2_НАЗНАЧЕНИЕ ОБСУЖДЕНИЙ\ПРОЕКТ-решения-_ПЗЗ_2022-графика-.jpg\150.jpg"/>
          <p:cNvPicPr>
            <a:picLocks noChangeAspect="1" noChangeArrowheads="1"/>
          </p:cNvPicPr>
          <p:nvPr/>
        </p:nvPicPr>
        <p:blipFill>
          <a:blip r:embed="rId3" cstate="print"/>
          <a:srcRect t="14376"/>
          <a:stretch>
            <a:fillRect/>
          </a:stretch>
        </p:blipFill>
        <p:spPr bwMode="auto">
          <a:xfrm>
            <a:off x="0" y="1187450"/>
            <a:ext cx="5321300" cy="63690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4622" b="79244"/>
          <a:stretch>
            <a:fillRect/>
          </a:stretch>
        </p:blipFill>
        <p:spPr>
          <a:xfrm>
            <a:off x="0" y="0"/>
            <a:ext cx="5321300" cy="1219200"/>
          </a:xfrm>
          <a:prstGeom prst="rect">
            <a:avLst/>
          </a:prstGeom>
        </p:spPr>
      </p:pic>
      <p:pic>
        <p:nvPicPr>
          <p:cNvPr id="3074" name="Picture 2" descr="F:\Схемы\ПС ПЗЗ_21_февраль 2023\2_НАЗНАЧЕНИЕ ОБСУЖДЕНИЙ\ПРОЕКТ-решения-_ПЗЗ_2022-графика-.jpg\151.jpg"/>
          <p:cNvPicPr>
            <a:picLocks noChangeAspect="1" noChangeArrowheads="1"/>
          </p:cNvPicPr>
          <p:nvPr/>
        </p:nvPicPr>
        <p:blipFill>
          <a:blip r:embed="rId3" cstate="print"/>
          <a:srcRect t="14325"/>
          <a:stretch>
            <a:fillRect/>
          </a:stretch>
        </p:blipFill>
        <p:spPr bwMode="auto">
          <a:xfrm>
            <a:off x="0" y="1187450"/>
            <a:ext cx="5321300" cy="63690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6807" b="80252"/>
          <a:stretch>
            <a:fillRect/>
          </a:stretch>
        </p:blipFill>
        <p:spPr>
          <a:xfrm>
            <a:off x="0" y="0"/>
            <a:ext cx="5321300" cy="977900"/>
          </a:xfrm>
          <a:prstGeom prst="rect">
            <a:avLst/>
          </a:prstGeom>
        </p:spPr>
      </p:pic>
      <p:pic>
        <p:nvPicPr>
          <p:cNvPr id="4098" name="Picture 2" descr="F:\Схемы\ПС ПЗЗ_21_февраль 2023\2_НАЗНАЧЕНИЕ ОБСУЖДЕНИЙ\ПРОЕКТ-решения-_ПЗЗ_2022-графика-.jpg\152.jpg"/>
          <p:cNvPicPr>
            <a:picLocks noChangeAspect="1" noChangeArrowheads="1"/>
          </p:cNvPicPr>
          <p:nvPr/>
        </p:nvPicPr>
        <p:blipFill>
          <a:blip r:embed="rId3" cstate="print"/>
          <a:srcRect l="1668" t="14149"/>
          <a:stretch>
            <a:fillRect/>
          </a:stretch>
        </p:blipFill>
        <p:spPr bwMode="auto">
          <a:xfrm>
            <a:off x="0" y="958852"/>
            <a:ext cx="5321299" cy="65976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7227" b="80252"/>
          <a:stretch>
            <a:fillRect/>
          </a:stretch>
        </p:blipFill>
        <p:spPr>
          <a:xfrm>
            <a:off x="0" y="0"/>
            <a:ext cx="5321300" cy="946150"/>
          </a:xfrm>
          <a:prstGeom prst="rect">
            <a:avLst/>
          </a:prstGeom>
        </p:spPr>
      </p:pic>
      <p:pic>
        <p:nvPicPr>
          <p:cNvPr id="3" name="Picture 3" descr="C:\Users\EMinina\Desktop\153 с изменениемсхем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009" y="1720850"/>
            <a:ext cx="5174291" cy="567545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117850" y="958850"/>
            <a:ext cx="2057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kern="1000" dirty="0" smtClean="0">
                <a:latin typeface="Times New Roman" pitchFamily="18" charset="0"/>
                <a:cs typeface="Times New Roman" pitchFamily="18" charset="0"/>
              </a:rPr>
              <a:t>Приложение 114 к карте границ территорий, предусматривающих осуществление комплексного развития территории 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4622" b="79244"/>
          <a:stretch>
            <a:fillRect/>
          </a:stretch>
        </p:blipFill>
        <p:spPr>
          <a:xfrm>
            <a:off x="0" y="0"/>
            <a:ext cx="5321300" cy="1219200"/>
          </a:xfrm>
          <a:prstGeom prst="rect">
            <a:avLst/>
          </a:prstGeom>
        </p:spPr>
      </p:pic>
      <p:pic>
        <p:nvPicPr>
          <p:cNvPr id="5122" name="Picture 2" descr="F:\Схемы\ПС ПЗЗ_21_февраль 2023\2_НАЗНАЧЕНИЕ ОБСУЖДЕНИЙ\ПРОЕКТ-решения-_ПЗЗ_2022-графика-.jpg\154.jpg"/>
          <p:cNvPicPr>
            <a:picLocks noChangeAspect="1" noChangeArrowheads="1"/>
          </p:cNvPicPr>
          <p:nvPr/>
        </p:nvPicPr>
        <p:blipFill>
          <a:blip r:embed="rId3" cstate="print"/>
          <a:srcRect t="15517"/>
          <a:stretch>
            <a:fillRect/>
          </a:stretch>
        </p:blipFill>
        <p:spPr bwMode="auto">
          <a:xfrm>
            <a:off x="-6428" y="1164545"/>
            <a:ext cx="5327728" cy="63919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5630" b="80252"/>
          <a:stretch>
            <a:fillRect/>
          </a:stretch>
        </p:blipFill>
        <p:spPr>
          <a:xfrm>
            <a:off x="0" y="0"/>
            <a:ext cx="5321300" cy="1066800"/>
          </a:xfrm>
          <a:prstGeom prst="rect">
            <a:avLst/>
          </a:prstGeom>
        </p:spPr>
      </p:pic>
      <p:pic>
        <p:nvPicPr>
          <p:cNvPr id="6146" name="Picture 2" descr="F:\Схемы\ПС ПЗЗ_21_февраль 2023\2_НАЗНАЧЕНИЕ ОБСУЖДЕНИЙ\ПРОЕКТ-решения-_ПЗЗ_2022-графика-.jpg\155.jpg"/>
          <p:cNvPicPr>
            <a:picLocks noChangeAspect="1" noChangeArrowheads="1"/>
          </p:cNvPicPr>
          <p:nvPr/>
        </p:nvPicPr>
        <p:blipFill>
          <a:blip r:embed="rId3" cstate="print"/>
          <a:srcRect t="15122"/>
          <a:stretch>
            <a:fillRect/>
          </a:stretch>
        </p:blipFill>
        <p:spPr bwMode="auto">
          <a:xfrm>
            <a:off x="1" y="1035050"/>
            <a:ext cx="5321300" cy="65214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7647" b="80252"/>
          <a:stretch>
            <a:fillRect/>
          </a:stretch>
        </p:blipFill>
        <p:spPr>
          <a:xfrm>
            <a:off x="0" y="0"/>
            <a:ext cx="5321300" cy="914400"/>
          </a:xfrm>
          <a:prstGeom prst="rect">
            <a:avLst/>
          </a:prstGeom>
        </p:spPr>
      </p:pic>
      <p:pic>
        <p:nvPicPr>
          <p:cNvPr id="3" name="Picture 5" descr="C:\Users\EMinina\Desktop\156схема новая после оо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6050" y="1637024"/>
            <a:ext cx="5175250" cy="569315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117850" y="958850"/>
            <a:ext cx="2057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kern="1000" dirty="0" smtClean="0">
                <a:latin typeface="Times New Roman" pitchFamily="18" charset="0"/>
                <a:cs typeface="Times New Roman" pitchFamily="18" charset="0"/>
              </a:rPr>
              <a:t>Приложение 171 к карте границ территорий, предусматривающих осуществление комплексного развития территории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6639" b="79244"/>
          <a:stretch>
            <a:fillRect/>
          </a:stretch>
        </p:blipFill>
        <p:spPr>
          <a:xfrm>
            <a:off x="0" y="0"/>
            <a:ext cx="5321300" cy="1035050"/>
          </a:xfrm>
          <a:prstGeom prst="rect">
            <a:avLst/>
          </a:prstGeom>
        </p:spPr>
      </p:pic>
      <p:pic>
        <p:nvPicPr>
          <p:cNvPr id="7170" name="Picture 2" descr="F:\Схемы\ПС ПЗЗ_21_февраль 2023\2_НАЗНАЧЕНИЕ ОБСУЖДЕНИЙ\ПРОЕКТ-решения-_ПЗЗ_2022-графика-.jpg\157.jpg"/>
          <p:cNvPicPr>
            <a:picLocks noChangeAspect="1" noChangeArrowheads="1"/>
          </p:cNvPicPr>
          <p:nvPr/>
        </p:nvPicPr>
        <p:blipFill>
          <a:blip r:embed="rId3" cstate="print"/>
          <a:srcRect t="15774" r="95"/>
          <a:stretch>
            <a:fillRect/>
          </a:stretch>
        </p:blipFill>
        <p:spPr bwMode="auto">
          <a:xfrm>
            <a:off x="0" y="958850"/>
            <a:ext cx="5321300" cy="6597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  <p:pic>
        <p:nvPicPr>
          <p:cNvPr id="3" name="Picture 1"/>
          <p:cNvPicPr>
            <a:picLocks noChangeAspect="1"/>
          </p:cNvPicPr>
          <p:nvPr/>
        </p:nvPicPr>
        <p:blipFill>
          <a:blip r:embed="rId3" cstate="print"/>
          <a:srcRect t="25798"/>
          <a:stretch>
            <a:fillRect/>
          </a:stretch>
        </p:blipFill>
        <p:spPr>
          <a:xfrm>
            <a:off x="0" y="1949450"/>
            <a:ext cx="5321300" cy="560705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  <p:pic>
        <p:nvPicPr>
          <p:cNvPr id="1027" name="Picture 3" descr="C:\Users\EMinina\Desktop\89 66схема правл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850" y="2711450"/>
            <a:ext cx="4487049" cy="374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42C3C40819EA6044BB412208914E0BAF" ma:contentTypeVersion="0" ma:contentTypeDescription="Создание документа." ma:contentTypeScope="" ma:versionID="bfa0c86c8dc87d87585dd2b6788167b3">
  <xsd:schema xmlns:xsd="http://www.w3.org/2001/XMLSchema" xmlns:xs="http://www.w3.org/2001/XMLSchema" xmlns:p="http://schemas.microsoft.com/office/2006/metadata/properties" xmlns:ns2="746016b1-ecc9-410e-95eb-a13f7eb3881b" targetNamespace="http://schemas.microsoft.com/office/2006/metadata/properties" ma:root="true" ma:fieldsID="81f49cedac92c391acb7cdb56fd9e265" ns2:_="">
    <xsd:import namespace="746016b1-ecc9-410e-95eb-a13f7eb3881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6016b1-ecc9-410e-95eb-a13f7eb3881b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746016b1-ecc9-410e-95eb-a13f7eb3881b">6KDV5W64NSFS-851842435-5582</_dlc_DocId>
    <_dlc_DocIdUrl xmlns="746016b1-ecc9-410e-95eb-a13f7eb3881b">
      <Url>http://port.admnsk.ru/sites/main/sovet/_layouts/DocIdRedir.aspx?ID=6KDV5W64NSFS-851842435-5582</Url>
      <Description>6KDV5W64NSFS-851842435-5582</Description>
    </_dlc_DocIdUrl>
  </documentManagement>
</p:properties>
</file>

<file path=customXml/itemProps1.xml><?xml version="1.0" encoding="utf-8"?>
<ds:datastoreItem xmlns:ds="http://schemas.openxmlformats.org/officeDocument/2006/customXml" ds:itemID="{28B35F10-CBFF-496C-BA51-3ED460B85B8A}"/>
</file>

<file path=customXml/itemProps2.xml><?xml version="1.0" encoding="utf-8"?>
<ds:datastoreItem xmlns:ds="http://schemas.openxmlformats.org/officeDocument/2006/customXml" ds:itemID="{5F4043A4-8F16-4086-B6E8-36CD84851D64}"/>
</file>

<file path=customXml/itemProps3.xml><?xml version="1.0" encoding="utf-8"?>
<ds:datastoreItem xmlns:ds="http://schemas.openxmlformats.org/officeDocument/2006/customXml" ds:itemID="{F22E94B3-6CE3-447C-A699-B09C3C30934E}"/>
</file>

<file path=customXml/itemProps4.xml><?xml version="1.0" encoding="utf-8"?>
<ds:datastoreItem xmlns:ds="http://schemas.openxmlformats.org/officeDocument/2006/customXml" ds:itemID="{5B505430-2949-4770-A4DB-3AB52A08DB3B}"/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24</Words>
  <Application>Microsoft Office PowerPoint</Application>
  <PresentationFormat>Произвольный</PresentationFormat>
  <Paragraphs>2</Paragraphs>
  <Slides>150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150</vt:i4>
      </vt:variant>
    </vt:vector>
  </HeadingPairs>
  <TitlesOfParts>
    <vt:vector size="151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  <vt:lpstr>Слайд 90</vt:lpstr>
      <vt:lpstr>Слайд 91</vt:lpstr>
      <vt:lpstr>Слайд 92</vt:lpstr>
      <vt:lpstr>Слайд 93</vt:lpstr>
      <vt:lpstr>Слайд 94</vt:lpstr>
      <vt:lpstr>Слайд 95</vt:lpstr>
      <vt:lpstr>Слайд 96</vt:lpstr>
      <vt:lpstr>Слайд 97</vt:lpstr>
      <vt:lpstr>Слайд 98</vt:lpstr>
      <vt:lpstr>Слайд 99</vt:lpstr>
      <vt:lpstr>Слайд 100</vt:lpstr>
      <vt:lpstr>Слайд 101</vt:lpstr>
      <vt:lpstr>Слайд 102</vt:lpstr>
      <vt:lpstr>Слайд 103</vt:lpstr>
      <vt:lpstr>Слайд 104</vt:lpstr>
      <vt:lpstr>Слайд 105</vt:lpstr>
      <vt:lpstr>Слайд 106</vt:lpstr>
      <vt:lpstr>Слайд 107</vt:lpstr>
      <vt:lpstr>Слайд 108</vt:lpstr>
      <vt:lpstr>Слайд 109</vt:lpstr>
      <vt:lpstr>Слайд 110</vt:lpstr>
      <vt:lpstr>Слайд 111</vt:lpstr>
      <vt:lpstr>Слайд 112</vt:lpstr>
      <vt:lpstr>Слайд 113</vt:lpstr>
      <vt:lpstr>Слайд 114</vt:lpstr>
      <vt:lpstr>Слайд 115</vt:lpstr>
      <vt:lpstr>Слайд 116</vt:lpstr>
      <vt:lpstr>Слайд 117</vt:lpstr>
      <vt:lpstr>Слайд 118</vt:lpstr>
      <vt:lpstr>Слайд 119</vt:lpstr>
      <vt:lpstr>Слайд 120</vt:lpstr>
      <vt:lpstr>Слайд 121</vt:lpstr>
      <vt:lpstr>Слайд 122</vt:lpstr>
      <vt:lpstr>Слайд 123</vt:lpstr>
      <vt:lpstr>Слайд 124</vt:lpstr>
      <vt:lpstr>Слайд 125</vt:lpstr>
      <vt:lpstr>Слайд 126</vt:lpstr>
      <vt:lpstr>Слайд 127</vt:lpstr>
      <vt:lpstr>Слайд 128</vt:lpstr>
      <vt:lpstr>Слайд 129</vt:lpstr>
      <vt:lpstr>Слайд 130</vt:lpstr>
      <vt:lpstr>Слайд 131</vt:lpstr>
      <vt:lpstr>Слайд 132</vt:lpstr>
      <vt:lpstr>Слайд 133</vt:lpstr>
      <vt:lpstr>Слайд 134</vt:lpstr>
      <vt:lpstr>Слайд 135</vt:lpstr>
      <vt:lpstr>Слайд 136</vt:lpstr>
      <vt:lpstr>Слайд 137</vt:lpstr>
      <vt:lpstr>Слайд 138</vt:lpstr>
      <vt:lpstr>Слайд 139</vt:lpstr>
      <vt:lpstr>Слайд 140</vt:lpstr>
      <vt:lpstr>Слайд 141</vt:lpstr>
      <vt:lpstr>Слайд 142</vt:lpstr>
      <vt:lpstr>Слайд 143</vt:lpstr>
      <vt:lpstr>Слайд 144</vt:lpstr>
      <vt:lpstr>Слайд 145</vt:lpstr>
      <vt:lpstr>Слайд 146</vt:lpstr>
      <vt:lpstr>Слайд 147</vt:lpstr>
      <vt:lpstr>Слайд 148</vt:lpstr>
      <vt:lpstr>Слайд 149</vt:lpstr>
      <vt:lpstr>Слайд 150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Sidorenko</cp:lastModifiedBy>
  <cp:revision>12</cp:revision>
  <dcterms:created xsi:type="dcterms:W3CDTF">2006-08-16T00:00:00Z</dcterms:created>
  <dcterms:modified xsi:type="dcterms:W3CDTF">2023-03-01T05:57:41Z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dfaafca5-fd0a-4fab-9a2a-85dae80e2a94</vt:lpwstr>
  </property>
  <property fmtid="{D5CDD505-2E9C-101B-9397-08002B2CF9AE}" pid="3" name="ContentTypeId">
    <vt:lpwstr>0x01010042C3C40819EA6044BB412208914E0BAF</vt:lpwstr>
  </property>
</Properties>
</file>