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213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1.xml" ContentType="application/vnd.openxmlformats-officedocument.presentationml.slide+xml"/>
  <Override PartName="/ppt/slides/slide150.xml" ContentType="application/vnd.openxmlformats-officedocument.presentationml.slide+xml"/>
  <Override PartName="/ppt/slides/slide149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20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3.xml" ContentType="application/vnd.openxmlformats-officedocument.presentationml.slide+xml"/>
  <Override PartName="/ppt/slides/slide192.xml" ContentType="application/vnd.openxmlformats-officedocument.presentationml.slide+xml"/>
  <Override PartName="/ppt/slides/slide191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08.xml" ContentType="application/vnd.openxmlformats-officedocument.presentationml.slide+xml"/>
  <Override PartName="/ppt/slides/slide207.xml" ContentType="application/vnd.openxmlformats-officedocument.presentationml.slide+xml"/>
  <Override PartName="/ppt/slides/slide206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186.xml" ContentType="application/vnd.openxmlformats-officedocument.presentationml.slide+xml"/>
  <Override PartName="/ppt/slides/slide185.xml" ContentType="application/vnd.openxmlformats-officedocument.presentationml.slide+xml"/>
  <Override PartName="/ppt/slides/slide184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65.xml" ContentType="application/vnd.openxmlformats-officedocument.presentationml.slide+xml"/>
  <Override PartName="/ppt/slides/slide164.xml" ContentType="application/vnd.openxmlformats-officedocument.presentationml.slide+xml"/>
  <Override PartName="/ppt/slides/slide163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79.xml" ContentType="application/vnd.openxmlformats-officedocument.presentationml.slide+xml"/>
  <Override PartName="/ppt/slides/slide178.xml" ContentType="application/vnd.openxmlformats-officedocument.presentationml.slide+xml"/>
  <Override PartName="/ppt/slides/slide177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214.xml" ContentType="application/vnd.openxmlformats-officedocument.presentationml.slide+xml"/>
  <Override PartName="/ppt/slides/slide101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10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5.xml" ContentType="application/vnd.openxmlformats-officedocument.presentationml.slide+xml"/>
  <Override PartName="/ppt/slides/slide80.xml" ContentType="application/vnd.openxmlformats-officedocument.presentationml.slide+xml"/>
  <Override PartName="/ppt/slides/slide73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1.xml" ContentType="application/vnd.openxmlformats-officedocument.presentationml.slide+xml"/>
  <Override PartName="/ppt/slides/slide56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2.xml" ContentType="application/vnd.openxmlformats-officedocument.presentationml.slide+xml"/>
  <Override PartName="/ppt/slides/slide67.xml" ContentType="application/vnd.openxmlformats-officedocument.presentationml.slide+xml"/>
  <Override PartName="/ppt/slides/slide64.xml" ContentType="application/vnd.openxmlformats-officedocument.presentationml.slide+xml"/>
  <Override PartName="/ppt/slides/slide68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5" r:id="rId75"/>
    <p:sldId id="33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4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8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447" r:id="rId184"/>
    <p:sldId id="448" r:id="rId185"/>
    <p:sldId id="449" r:id="rId186"/>
    <p:sldId id="450" r:id="rId187"/>
    <p:sldId id="451" r:id="rId188"/>
    <p:sldId id="452" r:id="rId189"/>
    <p:sldId id="453" r:id="rId190"/>
    <p:sldId id="454" r:id="rId191"/>
    <p:sldId id="455" r:id="rId192"/>
    <p:sldId id="456" r:id="rId193"/>
    <p:sldId id="457" r:id="rId194"/>
    <p:sldId id="458" r:id="rId195"/>
    <p:sldId id="459" r:id="rId196"/>
    <p:sldId id="460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2" r:id="rId208"/>
    <p:sldId id="473" r:id="rId209"/>
    <p:sldId id="474" r:id="rId210"/>
    <p:sldId id="477" r:id="rId211"/>
    <p:sldId id="478" r:id="rId212"/>
    <p:sldId id="479" r:id="rId213"/>
    <p:sldId id="480" r:id="rId214"/>
    <p:sldId id="481" r:id="rId215"/>
    <p:sldId id="482" r:id="rId216"/>
    <p:sldId id="485" r:id="rId21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22" autoAdjust="0"/>
  </p:normalViewPr>
  <p:slideViewPr>
    <p:cSldViewPr>
      <p:cViewPr varScale="1">
        <p:scale>
          <a:sx n="98" d="100"/>
          <a:sy n="98" d="100"/>
        </p:scale>
        <p:origin x="-10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225" Type="http://schemas.openxmlformats.org/officeDocument/2006/relationships/customXml" Target="../customXml/item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customXml" Target="../customXml/item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customXml" Target="../customXml/item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customXml" Target="../customXml/item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2)\Слушания 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-40817"/>
            <a:ext cx="5251450" cy="7450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Новая папка (2)\Слушания 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Sachkova\Desktop\Новая папка (4)\Слушания 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2)\Слушания 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46629"/>
            <a:ext cx="5327650" cy="7558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2)\Слушания 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180"/>
            <a:ext cx="5327650" cy="755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achkova\Desktop\Новая папка (2)\Слушания 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2179"/>
            <a:ext cx="5327650" cy="7558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achkova\Desktop\Новая папка (2)\Слушания 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achkova\Desktop\Новая папка (2)\Слушания 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achkova\Desktop\Новая папка (2)\Слушания 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achkova\Desktop\Новая папка (2)\Слушания 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3)\Слушания 23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achkova\Desktop\Новая папка (4)\Слушания 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achkova\Desktop\Новая папка (4)\Слушания 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-52980"/>
            <a:ext cx="5327650" cy="7558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Sachkova\Desktop\Новая папка (4)\Слушания 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achkova\Desktop\Новая папка (2)\Слушания 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achkova\Desktop\Новая папка (2)\Слушания 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achkova\Desktop\Новая папка (2)\Слушания 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achkova\Desktop\Новая папка (2)\Слушания 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29"/>
            <a:ext cx="5321300" cy="754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achkova\Desktop\Новая папка (4)\Слушания 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achkova\Desktop\Новая папка (2)\Слушания 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5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5)\Слушания 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2" cy="7556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5)\Слушания 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5)\Слушания 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5)\Слушания 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5)\Слушания 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5)\Слушания 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26115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5)\Слушания 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achkova\Desktop\Новая папка (5)\Слушания 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5)\Слушания 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5)\Слушания 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2)\Слушания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Sachkova\Desktop\Новая папка (4)\Слушания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2)\Слушания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2)\Слушания 052.jpg"/>
          <p:cNvPicPr>
            <a:picLocks noChangeAspect="1" noChangeArrowheads="1"/>
          </p:cNvPicPr>
          <p:nvPr/>
        </p:nvPicPr>
        <p:blipFill>
          <a:blip r:embed="rId2" cstate="print"/>
          <a:srcRect b="65126"/>
          <a:stretch>
            <a:fillRect/>
          </a:stretch>
        </p:blipFill>
        <p:spPr bwMode="auto">
          <a:xfrm>
            <a:off x="1536" y="0"/>
            <a:ext cx="5326114" cy="2635250"/>
          </a:xfrm>
          <a:prstGeom prst="rect">
            <a:avLst/>
          </a:prstGeom>
          <a:noFill/>
        </p:spPr>
      </p:pic>
      <p:pic>
        <p:nvPicPr>
          <p:cNvPr id="4" name="Picture 2" descr="C:\Users\ASachkova\Desktop\редакция от 14.02.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2711449"/>
            <a:ext cx="4343400" cy="3690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2)\Слушания 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2)\Слушания 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3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2)\Слушания 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114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213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6KDV5W64NSFS-385-15617</_dlc_DocId>
    <_dlc_DocIdUrl xmlns="746016b1-ecc9-410e-95eb-a13f7eb3881b">
      <Url>http://port.admnsk.ru/sites/main/sovet/_layouts/DocIdRedir.aspx?ID=6KDV5W64NSFS-385-15617</Url>
      <Description>6KDV5W64NSFS-385-15617</Description>
    </_dlc_DocIdUrl>
  </documentManagement>
</p:properties>
</file>

<file path=customXml/itemProps1.xml><?xml version="1.0" encoding="utf-8"?>
<ds:datastoreItem xmlns:ds="http://schemas.openxmlformats.org/officeDocument/2006/customXml" ds:itemID="{52C63652-5324-45A5-AC1E-76395B36EBAF}"/>
</file>

<file path=customXml/itemProps2.xml><?xml version="1.0" encoding="utf-8"?>
<ds:datastoreItem xmlns:ds="http://schemas.openxmlformats.org/officeDocument/2006/customXml" ds:itemID="{E50671AC-6234-47B8-9F4D-AF6DDD78B47E}"/>
</file>

<file path=customXml/itemProps3.xml><?xml version="1.0" encoding="utf-8"?>
<ds:datastoreItem xmlns:ds="http://schemas.openxmlformats.org/officeDocument/2006/customXml" ds:itemID="{13175DD2-447F-4DBF-A720-964F99EFB571}"/>
</file>

<file path=customXml/itemProps4.xml><?xml version="1.0" encoding="utf-8"?>
<ds:datastoreItem xmlns:ds="http://schemas.openxmlformats.org/officeDocument/2006/customXml" ds:itemID="{60B79D9D-1584-496C-A8DE-C2BDBBAD2627}"/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Произвольный</PresentationFormat>
  <Paragraphs>0</Paragraphs>
  <Slides>216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216</vt:i4>
      </vt:variant>
    </vt:vector>
  </HeadingPairs>
  <TitlesOfParts>
    <vt:vector size="2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ASachkova</cp:lastModifiedBy>
  <cp:revision>22</cp:revision>
  <dcterms:created xsi:type="dcterms:W3CDTF">2006-08-16T00:00:00Z</dcterms:created>
  <dcterms:modified xsi:type="dcterms:W3CDTF">2019-03-12T06:04:42Z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616b8a68-1062-45db-9626-a6c45f787fae</vt:lpwstr>
  </property>
</Properties>
</file>