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2442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DA20-1362-472E-8DF4-4ECE945C5EB2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1F264-142D-4D68-A498-A9653377F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5024" y="35496"/>
            <a:ext cx="30243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Совета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депутатов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Новосибирска</a:t>
            </a:r>
          </a:p>
          <a:p>
            <a:pPr defTabSz="1012825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от _____________ № ______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45024" y="827584"/>
            <a:ext cx="30963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</a:p>
          <a:p>
            <a:pPr defTabSz="1012825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городского Совета Новосибирска </a:t>
            </a:r>
          </a:p>
          <a:p>
            <a:pPr defTabSz="1012825"/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от 31.01.2001 № 397</a:t>
            </a: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12776" y="1475656"/>
            <a:ext cx="42484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1012825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Схема границ районов города Новосибирска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ASachkova\Desktop\приложение границы районов г Новосибирска.jpg"/>
          <p:cNvPicPr>
            <a:picLocks noChangeAspect="1" noChangeArrowheads="1"/>
          </p:cNvPicPr>
          <p:nvPr/>
        </p:nvPicPr>
        <p:blipFill>
          <a:blip r:embed="rId2" cstate="print"/>
          <a:srcRect l="14399" t="12250" r="12287"/>
          <a:stretch>
            <a:fillRect/>
          </a:stretch>
        </p:blipFill>
        <p:spPr bwMode="auto">
          <a:xfrm>
            <a:off x="1268760" y="1691680"/>
            <a:ext cx="4406139" cy="7452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46016b1-ecc9-410e-95eb-a13f7eb3881b">6KDV5W64NSFS-385-15757</_dlc_DocId>
    <_dlc_DocIdUrl xmlns="746016b1-ecc9-410e-95eb-a13f7eb3881b">
      <Url>http://port.admnsk.ru/sites/main/sovet/_layouts/DocIdRedir.aspx?ID=6KDV5W64NSFS-385-15757</Url>
      <Description>6KDV5W64NSFS-385-15757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4BC449EB7CAC54A8F43F37AF0004C44" ma:contentTypeVersion="0" ma:contentTypeDescription="Создание документа." ma:contentTypeScope="" ma:versionID="a627ce9e7bcd1e349c38c01353a49cda">
  <xsd:schema xmlns:xsd="http://www.w3.org/2001/XMLSchema" xmlns:xs="http://www.w3.org/2001/XMLSchema" xmlns:p="http://schemas.microsoft.com/office/2006/metadata/properties" xmlns:ns2="746016b1-ecc9-410e-95eb-a13f7eb3881b" targetNamespace="http://schemas.microsoft.com/office/2006/metadata/properties" ma:root="true" ma:fieldsID="81f49cedac92c391acb7cdb56fd9e265" ns2:_="">
    <xsd:import namespace="746016b1-ecc9-410e-95eb-a13f7eb388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16b1-ecc9-410e-95eb-a13f7eb3881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BFDAD-F4B3-4514-921A-60D50655CBE9}"/>
</file>

<file path=customXml/itemProps2.xml><?xml version="1.0" encoding="utf-8"?>
<ds:datastoreItem xmlns:ds="http://schemas.openxmlformats.org/officeDocument/2006/customXml" ds:itemID="{84E914EE-1DCF-4452-939E-7828B9826EA2}"/>
</file>

<file path=customXml/itemProps3.xml><?xml version="1.0" encoding="utf-8"?>
<ds:datastoreItem xmlns:ds="http://schemas.openxmlformats.org/officeDocument/2006/customXml" ds:itemID="{23E6A476-FACD-4908-8DE6-FA404DD53536}"/>
</file>

<file path=customXml/itemProps4.xml><?xml version="1.0" encoding="utf-8"?>
<ds:datastoreItem xmlns:ds="http://schemas.openxmlformats.org/officeDocument/2006/customXml" ds:itemID="{3B8852F3-136D-4303-9B6C-EF5FD5472099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ASachkova</dc:creator>
  <cp:lastModifiedBy>Чернышева Светлана Анатольевна</cp:lastModifiedBy>
  <cp:revision>7</cp:revision>
  <dcterms:created xsi:type="dcterms:W3CDTF">2019-04-19T02:40:10Z</dcterms:created>
  <dcterms:modified xsi:type="dcterms:W3CDTF">2019-04-22T02:54:34Z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0x010100C4BC449EB7CAC54A8F43F37AF0004C44</vt:lpwstr>
  </property>
  <property fmtid="{D5CDD505-2E9C-101B-9397-08002B2CF9AE}" pid="3" name="_dlc_DocIdItemGuid">
    <vt:lpwstr>9f05ce51-1a9c-4c4a-8fa6-f44b8fc50b8e</vt:lpwstr>
  </property>
</Properties>
</file>